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2179300" cy="9134475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1"/>
    <p:restoredTop sz="94771"/>
  </p:normalViewPr>
  <p:slideViewPr>
    <p:cSldViewPr snapToGrid="0" snapToObjects="1">
      <p:cViewPr varScale="1">
        <p:scale>
          <a:sx n="75" d="100"/>
          <a:sy n="75" d="100"/>
        </p:scale>
        <p:origin x="11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1494925"/>
            <a:ext cx="10352405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797715"/>
            <a:ext cx="9134475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1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0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5812" y="486326"/>
            <a:ext cx="2626162" cy="7741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328" y="486326"/>
            <a:ext cx="7726243" cy="7741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1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78"/>
            <a:ext cx="10504646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/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327" y="2431631"/>
            <a:ext cx="5176203" cy="57957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5770" y="2431631"/>
            <a:ext cx="5176203" cy="57957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8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486328"/>
            <a:ext cx="10504646" cy="1765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915" y="2239216"/>
            <a:ext cx="5152414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915" y="3336620"/>
            <a:ext cx="5152414" cy="490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5771" y="2239216"/>
            <a:ext cx="5177789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5771" y="3336620"/>
            <a:ext cx="5177789" cy="490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6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789" y="1315197"/>
            <a:ext cx="6165771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8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7789" y="1315197"/>
            <a:ext cx="6165771" cy="6491398"/>
          </a:xfrm>
        </p:spPr>
        <p:txBody>
          <a:bodyPr anchor="t"/>
          <a:lstStyle>
            <a:lvl1pPr marL="0" indent="0">
              <a:buNone/>
              <a:defRPr sz="4262"/>
            </a:lvl1pPr>
            <a:lvl2pPr marL="608945" indent="0">
              <a:buNone/>
              <a:defRPr sz="3729"/>
            </a:lvl2pPr>
            <a:lvl3pPr marL="1217889" indent="0">
              <a:buNone/>
              <a:defRPr sz="3197"/>
            </a:lvl3pPr>
            <a:lvl4pPr marL="1826834" indent="0">
              <a:buNone/>
              <a:defRPr sz="2664"/>
            </a:lvl4pPr>
            <a:lvl5pPr marL="2435779" indent="0">
              <a:buNone/>
              <a:defRPr sz="2664"/>
            </a:lvl5pPr>
            <a:lvl6pPr marL="3044723" indent="0">
              <a:buNone/>
              <a:defRPr sz="2664"/>
            </a:lvl6pPr>
            <a:lvl7pPr marL="3653668" indent="0">
              <a:buNone/>
              <a:defRPr sz="2664"/>
            </a:lvl7pPr>
            <a:lvl8pPr marL="4262613" indent="0">
              <a:buNone/>
              <a:defRPr sz="2664"/>
            </a:lvl8pPr>
            <a:lvl9pPr marL="4871557" indent="0">
              <a:buNone/>
              <a:defRPr sz="266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3"/>
            <a:ext cx="392814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7" y="486328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7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7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766E-D2A7-9043-827D-4B3EF489A9F9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3" y="8466307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0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7FA3-445B-874B-B614-B54571139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6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9AE068C-280A-2247-A178-EAF8FB362146}"/>
              </a:ext>
            </a:extLst>
          </p:cNvPr>
          <p:cNvSpPr/>
          <p:nvPr/>
        </p:nvSpPr>
        <p:spPr>
          <a:xfrm>
            <a:off x="3977775" y="3698782"/>
            <a:ext cx="5882436" cy="6294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7ED117-0BDD-2D43-886D-32680EEE7483}"/>
              </a:ext>
            </a:extLst>
          </p:cNvPr>
          <p:cNvSpPr/>
          <p:nvPr/>
        </p:nvSpPr>
        <p:spPr>
          <a:xfrm>
            <a:off x="949060" y="2958317"/>
            <a:ext cx="3028715" cy="1369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8A9768-A528-FB48-8AA5-28566F985CE9}"/>
              </a:ext>
            </a:extLst>
          </p:cNvPr>
          <p:cNvSpPr/>
          <p:nvPr/>
        </p:nvSpPr>
        <p:spPr>
          <a:xfrm>
            <a:off x="950501" y="5564582"/>
            <a:ext cx="1393987" cy="748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2D3B2-1805-5148-912F-42B6B493F870}"/>
              </a:ext>
            </a:extLst>
          </p:cNvPr>
          <p:cNvSpPr/>
          <p:nvPr/>
        </p:nvSpPr>
        <p:spPr>
          <a:xfrm>
            <a:off x="2344488" y="4327683"/>
            <a:ext cx="603304" cy="29889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B0C4D0-E127-D342-8B76-56C74DFE08F6}"/>
              </a:ext>
            </a:extLst>
          </p:cNvPr>
          <p:cNvSpPr/>
          <p:nvPr/>
        </p:nvSpPr>
        <p:spPr>
          <a:xfrm>
            <a:off x="950501" y="6312963"/>
            <a:ext cx="1393987" cy="10124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61CEDF-C350-714B-B8FA-DA9C8F290633}"/>
              </a:ext>
            </a:extLst>
          </p:cNvPr>
          <p:cNvSpPr txBox="1"/>
          <p:nvPr/>
        </p:nvSpPr>
        <p:spPr>
          <a:xfrm>
            <a:off x="1794338" y="8182506"/>
            <a:ext cx="858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Garage</a:t>
            </a:r>
            <a:endParaRPr lang="en-US" sz="1629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0B57BC-F5FB-6540-924D-F45E36D65943}"/>
              </a:ext>
            </a:extLst>
          </p:cNvPr>
          <p:cNvSpPr txBox="1"/>
          <p:nvPr/>
        </p:nvSpPr>
        <p:spPr>
          <a:xfrm>
            <a:off x="1225218" y="6626379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Study</a:t>
            </a:r>
            <a:endParaRPr lang="en-US" sz="1629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FE42B1-E50B-8B4C-A829-3EEA9763D448}"/>
              </a:ext>
            </a:extLst>
          </p:cNvPr>
          <p:cNvSpPr txBox="1"/>
          <p:nvPr/>
        </p:nvSpPr>
        <p:spPr>
          <a:xfrm>
            <a:off x="1974093" y="7360827"/>
            <a:ext cx="1460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    </a:t>
            </a:r>
            <a:r>
              <a:rPr lang="en-US" sz="1600" b="1" dirty="0"/>
              <a:t>Study-</a:t>
            </a:r>
            <a:r>
              <a:rPr lang="en-US" sz="1200" dirty="0"/>
              <a:t>Waiting</a:t>
            </a:r>
            <a:endParaRPr lang="en-US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8BB18D-AB82-FA4F-A3D3-2F04AFC4C759}"/>
              </a:ext>
            </a:extLst>
          </p:cNvPr>
          <p:cNvSpPr txBox="1"/>
          <p:nvPr/>
        </p:nvSpPr>
        <p:spPr>
          <a:xfrm>
            <a:off x="1248047" y="5784639"/>
            <a:ext cx="79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Bath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81CDA1-C13F-D748-80FD-62217E9E8628}"/>
              </a:ext>
            </a:extLst>
          </p:cNvPr>
          <p:cNvSpPr/>
          <p:nvPr/>
        </p:nvSpPr>
        <p:spPr>
          <a:xfrm>
            <a:off x="950504" y="4327445"/>
            <a:ext cx="1388773" cy="12371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2525E9-6829-B043-88D8-9428E2A2AA09}"/>
              </a:ext>
            </a:extLst>
          </p:cNvPr>
          <p:cNvSpPr txBox="1"/>
          <p:nvPr/>
        </p:nvSpPr>
        <p:spPr>
          <a:xfrm>
            <a:off x="902313" y="4792977"/>
            <a:ext cx="1474121" cy="6200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Service</a:t>
            </a:r>
            <a:endParaRPr lang="en-US" sz="1629" b="1" dirty="0"/>
          </a:p>
          <a:p>
            <a:pPr algn="ctr"/>
            <a:r>
              <a:rPr lang="en-US" sz="1629" dirty="0"/>
              <a:t>Pantry-Laundry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F5FE113-918D-CB41-A339-ADBD79CD28D1}"/>
              </a:ext>
            </a:extLst>
          </p:cNvPr>
          <p:cNvSpPr txBox="1"/>
          <p:nvPr/>
        </p:nvSpPr>
        <p:spPr>
          <a:xfrm>
            <a:off x="1352430" y="3521134"/>
            <a:ext cx="2497452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Kitchen</a:t>
            </a:r>
            <a:r>
              <a:rPr lang="en-US" sz="1629" dirty="0"/>
              <a:t>-</a:t>
            </a:r>
            <a:r>
              <a:rPr lang="en-US" sz="1600" dirty="0"/>
              <a:t>Family Eating Area</a:t>
            </a:r>
          </a:p>
          <a:p>
            <a:endParaRPr lang="en-US" sz="1629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1BCB4D-989D-234E-9DBC-BAE03657C75E}"/>
              </a:ext>
            </a:extLst>
          </p:cNvPr>
          <p:cNvSpPr/>
          <p:nvPr/>
        </p:nvSpPr>
        <p:spPr>
          <a:xfrm>
            <a:off x="949061" y="7761567"/>
            <a:ext cx="2485516" cy="11819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177160-91E1-744A-844D-8D84F2828A83}"/>
              </a:ext>
            </a:extLst>
          </p:cNvPr>
          <p:cNvSpPr/>
          <p:nvPr/>
        </p:nvSpPr>
        <p:spPr>
          <a:xfrm>
            <a:off x="928220" y="1918974"/>
            <a:ext cx="1341895" cy="10393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DAC12D-D62C-F945-9E4E-5850436256CF}"/>
              </a:ext>
            </a:extLst>
          </p:cNvPr>
          <p:cNvSpPr txBox="1"/>
          <p:nvPr/>
        </p:nvSpPr>
        <p:spPr>
          <a:xfrm>
            <a:off x="2291299" y="5367026"/>
            <a:ext cx="729687" cy="8707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Study</a:t>
            </a:r>
            <a:endParaRPr lang="en-US" sz="1629" b="1" dirty="0"/>
          </a:p>
          <a:p>
            <a:r>
              <a:rPr lang="en-US" sz="1629" dirty="0"/>
              <a:t>Hall</a:t>
            </a:r>
          </a:p>
          <a:p>
            <a:r>
              <a:rPr lang="en-US" sz="1629" dirty="0"/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2E314F-AD80-6040-A3C5-5A755346009C}"/>
              </a:ext>
            </a:extLst>
          </p:cNvPr>
          <p:cNvSpPr txBox="1"/>
          <p:nvPr/>
        </p:nvSpPr>
        <p:spPr>
          <a:xfrm>
            <a:off x="996134" y="2151252"/>
            <a:ext cx="13165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Kitchen</a:t>
            </a:r>
            <a:endParaRPr lang="en-US" sz="1600" b="1" dirty="0"/>
          </a:p>
          <a:p>
            <a:pPr algn="ctr"/>
            <a:r>
              <a:rPr lang="en-US" sz="1600" dirty="0"/>
              <a:t>Wine Room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798CA77-4BEA-CE41-8D50-810965420131}"/>
              </a:ext>
            </a:extLst>
          </p:cNvPr>
          <p:cNvSpPr txBox="1"/>
          <p:nvPr/>
        </p:nvSpPr>
        <p:spPr>
          <a:xfrm>
            <a:off x="5170749" y="3837255"/>
            <a:ext cx="1707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29" dirty="0"/>
              <a:t>Gallery </a:t>
            </a:r>
            <a:r>
              <a:rPr lang="en-US" b="1" dirty="0"/>
              <a:t>Entry</a:t>
            </a:r>
            <a:r>
              <a:rPr lang="en-US" sz="1629" dirty="0"/>
              <a:t> Hall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4441A2-0D33-7B41-B814-93B5A89853CD}"/>
              </a:ext>
            </a:extLst>
          </p:cNvPr>
          <p:cNvSpPr/>
          <p:nvPr/>
        </p:nvSpPr>
        <p:spPr>
          <a:xfrm>
            <a:off x="2947792" y="4327683"/>
            <a:ext cx="2287136" cy="2369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15CD4AF-8A63-F644-B70E-D93A0AFCAB3C}"/>
              </a:ext>
            </a:extLst>
          </p:cNvPr>
          <p:cNvSpPr txBox="1"/>
          <p:nvPr/>
        </p:nvSpPr>
        <p:spPr>
          <a:xfrm>
            <a:off x="3421308" y="5389061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Dining-Den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2FBA68C-DF55-274E-9C74-C13CE4A7351B}"/>
              </a:ext>
            </a:extLst>
          </p:cNvPr>
          <p:cNvSpPr/>
          <p:nvPr/>
        </p:nvSpPr>
        <p:spPr>
          <a:xfrm>
            <a:off x="5240139" y="4327683"/>
            <a:ext cx="1187826" cy="2369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BC6A14A-50D4-0C42-A137-69EF9EE72A1D}"/>
              </a:ext>
            </a:extLst>
          </p:cNvPr>
          <p:cNvSpPr txBox="1"/>
          <p:nvPr/>
        </p:nvSpPr>
        <p:spPr>
          <a:xfrm>
            <a:off x="5475826" y="539043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Living</a:t>
            </a:r>
            <a:endParaRPr lang="en-US" sz="1629" b="1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2165AD2-E6B3-0240-A4B3-9ED0E2EDE2BE}"/>
              </a:ext>
            </a:extLst>
          </p:cNvPr>
          <p:cNvSpPr/>
          <p:nvPr/>
        </p:nvSpPr>
        <p:spPr>
          <a:xfrm>
            <a:off x="6449503" y="4327683"/>
            <a:ext cx="1368718" cy="18547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5580883-DAF2-8444-84B2-48DBAF3BCB7A}"/>
              </a:ext>
            </a:extLst>
          </p:cNvPr>
          <p:cNvSpPr txBox="1"/>
          <p:nvPr/>
        </p:nvSpPr>
        <p:spPr>
          <a:xfrm>
            <a:off x="6795859" y="5195250"/>
            <a:ext cx="690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Entry</a:t>
            </a:r>
            <a:endParaRPr lang="en-US" sz="1629" b="1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4BA992E-4C73-494C-9A9E-41E0465409F2}"/>
              </a:ext>
            </a:extLst>
          </p:cNvPr>
          <p:cNvSpPr/>
          <p:nvPr/>
        </p:nvSpPr>
        <p:spPr>
          <a:xfrm>
            <a:off x="7818222" y="4341293"/>
            <a:ext cx="2041989" cy="18566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2A87CA5-2F13-6F4C-B645-B6E806D38D43}"/>
              </a:ext>
            </a:extLst>
          </p:cNvPr>
          <p:cNvSpPr txBox="1"/>
          <p:nvPr/>
        </p:nvSpPr>
        <p:spPr>
          <a:xfrm>
            <a:off x="9966310" y="4141176"/>
            <a:ext cx="1678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Master</a:t>
            </a:r>
            <a:r>
              <a:rPr lang="en-US" dirty="0"/>
              <a:t>-Beauty-(Guest) Room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9A69073-A7DE-4647-A36B-C73851213AAB}"/>
              </a:ext>
            </a:extLst>
          </p:cNvPr>
          <p:cNvSpPr/>
          <p:nvPr/>
        </p:nvSpPr>
        <p:spPr>
          <a:xfrm>
            <a:off x="9860212" y="3698203"/>
            <a:ext cx="1708833" cy="1556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0DE50C5-7AAB-4C49-BABA-F62E0993E37C}"/>
              </a:ext>
            </a:extLst>
          </p:cNvPr>
          <p:cNvSpPr txBox="1"/>
          <p:nvPr/>
        </p:nvSpPr>
        <p:spPr>
          <a:xfrm>
            <a:off x="8079905" y="5123335"/>
            <a:ext cx="1282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Bedroom 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5CA929F-DF10-4F4F-8C6B-F604DF8A42D8}"/>
              </a:ext>
            </a:extLst>
          </p:cNvPr>
          <p:cNvSpPr/>
          <p:nvPr/>
        </p:nvSpPr>
        <p:spPr>
          <a:xfrm>
            <a:off x="9166925" y="2658861"/>
            <a:ext cx="1547696" cy="10393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9EBC7B0-FA06-B24B-A9EB-35E276A59475}"/>
              </a:ext>
            </a:extLst>
          </p:cNvPr>
          <p:cNvSpPr txBox="1"/>
          <p:nvPr/>
        </p:nvSpPr>
        <p:spPr>
          <a:xfrm>
            <a:off x="9566457" y="2990707"/>
            <a:ext cx="79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Bath 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CB7F2FA-E34F-124F-83C6-0DDB18DD86DC}"/>
              </a:ext>
            </a:extLst>
          </p:cNvPr>
          <p:cNvSpPr/>
          <p:nvPr/>
        </p:nvSpPr>
        <p:spPr>
          <a:xfrm>
            <a:off x="7428468" y="2018493"/>
            <a:ext cx="1733626" cy="16672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>
              <a:solidFill>
                <a:srgbClr val="FFC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DD42D23-9C97-7446-B5CF-1F67B4A34EC4}"/>
              </a:ext>
            </a:extLst>
          </p:cNvPr>
          <p:cNvSpPr/>
          <p:nvPr/>
        </p:nvSpPr>
        <p:spPr>
          <a:xfrm>
            <a:off x="8155940" y="1319168"/>
            <a:ext cx="1006154" cy="6917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Master</a:t>
            </a:r>
            <a:r>
              <a:rPr lang="en-US" sz="1629" dirty="0">
                <a:solidFill>
                  <a:schemeClr val="tx1"/>
                </a:solidFill>
              </a:rPr>
              <a:t> Closet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C046BCE-E85F-414D-B125-91AF8439D288}"/>
              </a:ext>
            </a:extLst>
          </p:cNvPr>
          <p:cNvSpPr/>
          <p:nvPr/>
        </p:nvSpPr>
        <p:spPr>
          <a:xfrm>
            <a:off x="6999429" y="1319168"/>
            <a:ext cx="1147745" cy="6917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Master</a:t>
            </a:r>
            <a:r>
              <a:rPr lang="en-US" sz="1629" dirty="0">
                <a:solidFill>
                  <a:schemeClr val="tx1"/>
                </a:solidFill>
              </a:rPr>
              <a:t> Bath</a:t>
            </a:r>
          </a:p>
          <a:p>
            <a:pPr algn="ctr"/>
            <a:endParaRPr lang="en-US" sz="1629" dirty="0">
              <a:solidFill>
                <a:srgbClr val="FFC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726E1B7-61DD-3A4B-A0B1-1AE2F714C989}"/>
              </a:ext>
            </a:extLst>
          </p:cNvPr>
          <p:cNvSpPr txBox="1"/>
          <p:nvPr/>
        </p:nvSpPr>
        <p:spPr>
          <a:xfrm>
            <a:off x="7857593" y="2548847"/>
            <a:ext cx="863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Master</a:t>
            </a:r>
            <a:endParaRPr lang="en-US" sz="1629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ABA4570-061A-3642-8253-B5D1EBF1252A}"/>
              </a:ext>
            </a:extLst>
          </p:cNvPr>
          <p:cNvSpPr txBox="1"/>
          <p:nvPr/>
        </p:nvSpPr>
        <p:spPr>
          <a:xfrm>
            <a:off x="4822960" y="3268902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Patio</a:t>
            </a:r>
            <a:r>
              <a:rPr lang="en-US" sz="1629" dirty="0"/>
              <a:t> 1/Courtyard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627C7E9-3010-C14F-B534-72510787CF64}"/>
              </a:ext>
            </a:extLst>
          </p:cNvPr>
          <p:cNvSpPr txBox="1"/>
          <p:nvPr/>
        </p:nvSpPr>
        <p:spPr>
          <a:xfrm>
            <a:off x="11285532" y="2958316"/>
            <a:ext cx="82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Patio</a:t>
            </a:r>
            <a:r>
              <a:rPr lang="en-US" sz="1629" dirty="0"/>
              <a:t>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0EEB919-EC33-1642-BF75-F48FEE787ED7}"/>
              </a:ext>
            </a:extLst>
          </p:cNvPr>
          <p:cNvSpPr txBox="1"/>
          <p:nvPr/>
        </p:nvSpPr>
        <p:spPr>
          <a:xfrm>
            <a:off x="0" y="5198105"/>
            <a:ext cx="82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Patio</a:t>
            </a:r>
            <a:r>
              <a:rPr lang="en-US" sz="1629" dirty="0"/>
              <a:t> 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058E958-7ED6-F046-96A3-5DA30F4E8822}"/>
              </a:ext>
            </a:extLst>
          </p:cNvPr>
          <p:cNvSpPr/>
          <p:nvPr/>
        </p:nvSpPr>
        <p:spPr>
          <a:xfrm>
            <a:off x="2047753" y="7320249"/>
            <a:ext cx="1386824" cy="4376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29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5DDF55-7014-8C44-8326-820CABB995BF}"/>
              </a:ext>
            </a:extLst>
          </p:cNvPr>
          <p:cNvSpPr txBox="1"/>
          <p:nvPr/>
        </p:nvSpPr>
        <p:spPr>
          <a:xfrm>
            <a:off x="5823081" y="8090173"/>
            <a:ext cx="1436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Patio</a:t>
            </a:r>
            <a:r>
              <a:rPr lang="en-US" dirty="0"/>
              <a:t>—Front </a:t>
            </a:r>
          </a:p>
          <a:p>
            <a:endParaRPr lang="en-US" dirty="0"/>
          </a:p>
          <a:p>
            <a:r>
              <a:rPr lang="en-US" dirty="0"/>
              <a:t>	Gate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3C86E2-3F17-A543-8BE5-1097D0B27ACF}"/>
              </a:ext>
            </a:extLst>
          </p:cNvPr>
          <p:cNvSpPr/>
          <p:nvPr/>
        </p:nvSpPr>
        <p:spPr>
          <a:xfrm>
            <a:off x="6815677" y="7177700"/>
            <a:ext cx="1633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Porte-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cochère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8CC2107-FA2F-184F-8074-F9D6AE8C1312}"/>
              </a:ext>
            </a:extLst>
          </p:cNvPr>
          <p:cNvSpPr txBox="1"/>
          <p:nvPr/>
        </p:nvSpPr>
        <p:spPr>
          <a:xfrm rot="19042895">
            <a:off x="9269216" y="7713762"/>
            <a:ext cx="118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Landscape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106AA5B-E69D-6F48-8C14-CC9EC40965D0}"/>
              </a:ext>
            </a:extLst>
          </p:cNvPr>
          <p:cNvSpPr txBox="1"/>
          <p:nvPr/>
        </p:nvSpPr>
        <p:spPr>
          <a:xfrm rot="1369839">
            <a:off x="9507279" y="1781447"/>
            <a:ext cx="118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Landscape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669FC5-760E-4648-ABD0-29E70AFD2C67}"/>
              </a:ext>
            </a:extLst>
          </p:cNvPr>
          <p:cNvSpPr txBox="1"/>
          <p:nvPr/>
        </p:nvSpPr>
        <p:spPr>
          <a:xfrm>
            <a:off x="3417578" y="362082"/>
            <a:ext cx="118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Landscape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99B762C-434D-6D4C-8A09-491E3C15607B}"/>
              </a:ext>
            </a:extLst>
          </p:cNvPr>
          <p:cNvSpPr txBox="1"/>
          <p:nvPr/>
        </p:nvSpPr>
        <p:spPr>
          <a:xfrm>
            <a:off x="2451709" y="1287200"/>
            <a:ext cx="1749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BBQ/Equipment/Dog run Areas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645BECB-F32E-4A41-87E9-826D500003DD}"/>
              </a:ext>
            </a:extLst>
          </p:cNvPr>
          <p:cNvSpPr txBox="1"/>
          <p:nvPr/>
        </p:nvSpPr>
        <p:spPr>
          <a:xfrm rot="18156034">
            <a:off x="-32090" y="1550820"/>
            <a:ext cx="118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Landscape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F075616-10BD-1141-9120-417692E948EA}"/>
              </a:ext>
            </a:extLst>
          </p:cNvPr>
          <p:cNvCxnSpPr>
            <a:cxnSpLocks/>
            <a:endCxn id="58" idx="0"/>
          </p:cNvCxnSpPr>
          <p:nvPr/>
        </p:nvCxnSpPr>
        <p:spPr>
          <a:xfrm flipH="1">
            <a:off x="10169926" y="1456492"/>
            <a:ext cx="326922" cy="339423"/>
          </a:xfrm>
          <a:prstGeom prst="line">
            <a:avLst/>
          </a:prstGeom>
          <a:ln w="381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0590FA7-5614-8248-9BC3-00DD4802F693}"/>
              </a:ext>
            </a:extLst>
          </p:cNvPr>
          <p:cNvCxnSpPr>
            <a:cxnSpLocks/>
          </p:cNvCxnSpPr>
          <p:nvPr/>
        </p:nvCxnSpPr>
        <p:spPr>
          <a:xfrm flipH="1">
            <a:off x="4091360" y="191613"/>
            <a:ext cx="109739" cy="234310"/>
          </a:xfrm>
          <a:prstGeom prst="line">
            <a:avLst/>
          </a:prstGeom>
          <a:ln w="381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4EAFDA4-E7FB-1346-BCAC-6EDFC609CA99}"/>
              </a:ext>
            </a:extLst>
          </p:cNvPr>
          <p:cNvCxnSpPr>
            <a:cxnSpLocks/>
          </p:cNvCxnSpPr>
          <p:nvPr/>
        </p:nvCxnSpPr>
        <p:spPr>
          <a:xfrm>
            <a:off x="167199" y="1456492"/>
            <a:ext cx="294626" cy="183766"/>
          </a:xfrm>
          <a:prstGeom prst="line">
            <a:avLst/>
          </a:prstGeom>
          <a:ln w="381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CDBEBDE-6396-2243-B688-2A92A9525852}"/>
              </a:ext>
            </a:extLst>
          </p:cNvPr>
          <p:cNvSpPr txBox="1"/>
          <p:nvPr/>
        </p:nvSpPr>
        <p:spPr>
          <a:xfrm rot="16200000">
            <a:off x="-239130" y="7576901"/>
            <a:ext cx="118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Landscape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7F4F3D5-6D60-EE4E-8EBA-0A2FF300CF1A}"/>
              </a:ext>
            </a:extLst>
          </p:cNvPr>
          <p:cNvSpPr/>
          <p:nvPr/>
        </p:nvSpPr>
        <p:spPr>
          <a:xfrm>
            <a:off x="949059" y="7320249"/>
            <a:ext cx="1098693" cy="4413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995" tIns="43498" rIns="86995" bIns="4349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D85623-B44E-6C47-BF49-AB2F9EBCD2CF}"/>
              </a:ext>
            </a:extLst>
          </p:cNvPr>
          <p:cNvSpPr txBox="1"/>
          <p:nvPr/>
        </p:nvSpPr>
        <p:spPr>
          <a:xfrm>
            <a:off x="926114" y="7281877"/>
            <a:ext cx="1300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Study-</a:t>
            </a:r>
            <a:r>
              <a:rPr lang="en-US" sz="1400" dirty="0"/>
              <a:t>Trophy room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2E7E843C-F81E-3A4C-8DED-804D1D4EBA11}"/>
              </a:ext>
            </a:extLst>
          </p:cNvPr>
          <p:cNvSpPr/>
          <p:nvPr/>
        </p:nvSpPr>
        <p:spPr>
          <a:xfrm>
            <a:off x="5038777" y="828310"/>
            <a:ext cx="1328688" cy="2185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Pool</a:t>
            </a:r>
          </a:p>
        </p:txBody>
      </p:sp>
    </p:spTree>
    <p:extLst>
      <p:ext uri="{BB962C8B-B14F-4D97-AF65-F5344CB8AC3E}">
        <p14:creationId xmlns:p14="http://schemas.microsoft.com/office/powerpoint/2010/main" val="1044643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35827</TotalTime>
  <Words>64</Words>
  <Application>Microsoft Macintosh PowerPoint</Application>
  <PresentationFormat>Ledger Paper (11x17 in)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 Weimer</dc:creator>
  <cp:lastModifiedBy>Clayton Weimer</cp:lastModifiedBy>
  <cp:revision>29</cp:revision>
  <cp:lastPrinted>2019-09-26T16:38:52Z</cp:lastPrinted>
  <dcterms:created xsi:type="dcterms:W3CDTF">2019-08-07T16:06:43Z</dcterms:created>
  <dcterms:modified xsi:type="dcterms:W3CDTF">2019-09-26T16:38:56Z</dcterms:modified>
</cp:coreProperties>
</file>